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5143500" cx="9144000"/>
  <p:notesSz cx="6858000" cy="9144000"/>
  <p:embeddedFontLst>
    <p:embeddedFont>
      <p:font typeface="Proxima Nova Semibold"/>
      <p:regular r:id="rId22"/>
      <p:bold r:id="rId23"/>
      <p:boldItalic r:id="rId24"/>
    </p:embeddedFont>
    <p:embeddedFont>
      <p:font typeface="Bree Serif"/>
      <p:regular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ProximaNovaSemibold-regular.fntdata"/><Relationship Id="rId21" Type="http://schemas.openxmlformats.org/officeDocument/2006/relationships/slide" Target="slides/slide15.xml"/><Relationship Id="rId24" Type="http://schemas.openxmlformats.org/officeDocument/2006/relationships/font" Target="fonts/ProximaNovaSemibold-boldItalic.fntdata"/><Relationship Id="rId23" Type="http://schemas.openxmlformats.org/officeDocument/2006/relationships/font" Target="fonts/ProximaNovaSemibol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5" Type="http://schemas.openxmlformats.org/officeDocument/2006/relationships/font" Target="fonts/BreeSerif-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88a0a1136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88a0a1136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88a0a1136e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88a0a1136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88a0a1136e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88a0a1136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88a0a1136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88a0a1136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88a0a1136e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88a0a1136e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Multiple Choice Slide. Your current options are: A: The seat of the Royal Government, B: A home for poor nobles and farmers, C: The central government of all Europe., </a:t>
            </a:r>
            <a:endParaRPr/>
          </a:p>
          <a:p>
            <a:pPr indent="0" lvl="0" marL="0" rtl="0" algn="l">
              <a:spcBef>
                <a:spcPts val="0"/>
              </a:spcBef>
              <a:spcAft>
                <a:spcPts val="0"/>
              </a:spcAft>
              <a:buNone/>
            </a:pPr>
            <a:r>
              <a:rPr lang="en"/>
              <a:t>🍐  To edit the type of question or choices,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288a0a1136e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288a0a1136e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Multiple Choice Slide. Your current options are: A: Paris, B: London, C: Versailles, </a:t>
            </a:r>
            <a:endParaRPr/>
          </a:p>
          <a:p>
            <a:pPr indent="0" lvl="0" marL="0" rtl="0" algn="l">
              <a:spcBef>
                <a:spcPts val="0"/>
              </a:spcBef>
              <a:spcAft>
                <a:spcPts val="0"/>
              </a:spcAft>
              <a:buNone/>
            </a:pPr>
            <a:r>
              <a:rPr lang="en"/>
              <a:t>🍐  To edit the type of question or choices,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88a0a1136e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88a0a1136e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Multiple Choice Slide. Your current options are: A: Nothing, he let them keep going as is., B: He started wars with them all to see who would rule France., C: He took control of all government and centralized it at Versailles, </a:t>
            </a:r>
            <a:endParaRPr/>
          </a:p>
          <a:p>
            <a:pPr indent="0" lvl="0" marL="0" rtl="0" algn="l">
              <a:spcBef>
                <a:spcPts val="0"/>
              </a:spcBef>
              <a:spcAft>
                <a:spcPts val="0"/>
              </a:spcAft>
              <a:buNone/>
            </a:pPr>
            <a:r>
              <a:rPr lang="en"/>
              <a:t>🍐  To edit the type of question or choices,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88a0a1136e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288a0a1136e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288a0a1136e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288a0a1136e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Text Slide </a:t>
            </a:r>
            <a:endParaRPr/>
          </a:p>
          <a:p>
            <a:pPr indent="0" lvl="0" marL="0" rtl="0" algn="l">
              <a:spcBef>
                <a:spcPts val="0"/>
              </a:spcBef>
              <a:spcAft>
                <a:spcPts val="0"/>
              </a:spcAft>
              <a:buNone/>
            </a:pPr>
            <a:r>
              <a:rPr lang="en"/>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88a0a1136e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88a0a1136e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Multiple Choice Slide. Your current options are: A: As Gods, B: As normal people, C: As Immortal, </a:t>
            </a:r>
            <a:endParaRPr/>
          </a:p>
          <a:p>
            <a:pPr indent="0" lvl="0" marL="0" rtl="0" algn="l">
              <a:spcBef>
                <a:spcPts val="0"/>
              </a:spcBef>
              <a:spcAft>
                <a:spcPts val="0"/>
              </a:spcAft>
              <a:buNone/>
            </a:pPr>
            <a:r>
              <a:rPr lang="en"/>
              <a:t>🍐  To edit the type of question or choices,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88a0a1136e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288a0a1136e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Text Slide </a:t>
            </a:r>
            <a:endParaRPr/>
          </a:p>
          <a:p>
            <a:pPr indent="0" lvl="0" marL="0" rtl="0" algn="l">
              <a:spcBef>
                <a:spcPts val="0"/>
              </a:spcBef>
              <a:spcAft>
                <a:spcPts val="0"/>
              </a:spcAft>
              <a:buNone/>
            </a:pPr>
            <a:r>
              <a:rPr lang="en"/>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88a0a1136e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88a0a1136e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Multiple Choice Slide. Your current options are: A: Eat his scrumptous dinners., B: Get ready for bed, C: Plan out military raids on neighbors, D: Count the money he stole from other kings., </a:t>
            </a:r>
            <a:endParaRPr/>
          </a:p>
          <a:p>
            <a:pPr indent="0" lvl="0" marL="0" rtl="0" algn="l">
              <a:spcBef>
                <a:spcPts val="0"/>
              </a:spcBef>
              <a:spcAft>
                <a:spcPts val="0"/>
              </a:spcAft>
              <a:buNone/>
            </a:pPr>
            <a:r>
              <a:rPr lang="en"/>
              <a:t>🍐  To edit the type of question or choices,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88a0a1136e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88a0a1136e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Drawing Slide </a:t>
            </a:r>
            <a:endParaRPr/>
          </a:p>
          <a:p>
            <a:pPr indent="0" lvl="0" marL="0" rtl="0" algn="l">
              <a:spcBef>
                <a:spcPts val="0"/>
              </a:spcBef>
              <a:spcAft>
                <a:spcPts val="0"/>
              </a:spcAft>
              <a:buNone/>
            </a:pPr>
            <a:r>
              <a:rPr lang="en"/>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SLIDES_API122363765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SLIDES_API122363765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Takeaway</a:t>
            </a:r>
            <a:endParaRPr b="1">
              <a:solidFill>
                <a:schemeClr val="dk1"/>
              </a:solidFill>
            </a:endParaRPr>
          </a:p>
          <a:p>
            <a:pPr indent="0" lvl="0" marL="0" rtl="0" algn="l">
              <a:spcBef>
                <a:spcPts val="0"/>
              </a:spcBef>
              <a:spcAft>
                <a:spcPts val="0"/>
              </a:spcAft>
              <a:buNone/>
            </a:pPr>
            <a:r>
              <a:rPr lang="en">
                <a:solidFill>
                  <a:schemeClr val="dk1"/>
                </a:solidFill>
              </a:rPr>
              <a:t>Use this template to help students articulate and retain their biggest takeaways from the day.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 This is a Pear Deck Text Slide </a:t>
            </a:r>
            <a:endParaRPr>
              <a:solidFill>
                <a:schemeClr val="dk1"/>
              </a:solidFill>
            </a:endParaRPr>
          </a:p>
          <a:p>
            <a:pPr indent="0" lvl="0" marL="0" rtl="0" algn="l">
              <a:spcBef>
                <a:spcPts val="0"/>
              </a:spcBef>
              <a:spcAft>
                <a:spcPts val="0"/>
              </a:spcAft>
              <a:buNone/>
            </a:pPr>
            <a:r>
              <a:rPr lang="en">
                <a:solidFill>
                  <a:schemeClr val="dk1"/>
                </a:solidFill>
              </a:rPr>
              <a:t>🍐 To edit the type of question, go back to the "Ask Students a Question" in the Pear Deck sidebar.</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2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20.png"/><Relationship Id="rId4" Type="http://schemas.openxmlformats.org/officeDocument/2006/relationships/image" Target="../media/image11.png"/><Relationship Id="rId5" Type="http://schemas.openxmlformats.org/officeDocument/2006/relationships/image" Target="../media/image2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youtube.com/watch?v=194CDlsFpQA&amp;list=PLAF8618AFFCFBCF3E&amp;index=26"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lRoZSBzZWF0IG9mIHRoZSBSb3lhbCBHb3Zlcm5tZW50IiwiQSBob21lIGZvciBwb29yIG5vYmxlcyBhbmQgZmFybWVycyIsIlRoZSBjZW50cmFsIGdvdmVybm1lbnQgb2YgYWxsIEV1cm9wZS4iXX0=pearId=magic-pear-shape-identifier" TargetMode="External"/><Relationship Id="rId4" Type="http://schemas.openxmlformats.org/officeDocument/2006/relationships/image" Target="../media/image3.png"/><Relationship Id="rId5" Type="http://schemas.openxmlformats.org/officeDocument/2006/relationships/hyperlink" Target="http://dontchangethislink.peardeckmagic.zone?eyJ0eXBlIjoiZ29vZ2xlLXNsaWRlcy1hZGRvbi1yZXNwb25zZS1mb290ZXIiLCJsYXN0RWRpdGVkQnkiOiIxMTQ1Njc1NjE5OTI2MDAwODU0NzMiLCJwcmVzZW50YXRpb25JZCI6IjFjM1B3Vy1OUm8wMUt0bFBnUHp5SzlCbUhSZXpjb3Y0NVctQzVsejgwOXZnIiwiY29udGVudElkIjoiY3VzdG9tLXJlc3BvbnNlLW11bHRpcGxlQ2hvaWNlIiwic2xpZGVJZCI6ImcyODhhMGExMTM2ZV8wXzI5IiwiY29udGVudEluc3RhbmNlSWQiOiIxYzNQd1ctTlJvMDFLdGxQZ1B6eUs5Qm1IUmV6Y292NDVXLUM1bHo4MDl2Zy81MTkxNDdhZi05NmEyLTQwMDUtYmViMS01MDkyNmVkODE3M2YifQ==pearId=magic-pear-metadata-identifier" TargetMode="External"/><Relationship Id="rId6"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lBhcmlzIiwiTG9uZG9uIiwiVmVyc2FpbGxlcyJdfQ==pearId=magic-pear-shape-identifier" TargetMode="External"/><Relationship Id="rId4" Type="http://schemas.openxmlformats.org/officeDocument/2006/relationships/image" Target="../media/image3.png"/><Relationship Id="rId5" Type="http://schemas.openxmlformats.org/officeDocument/2006/relationships/hyperlink" Target="http://dontchangethislink.peardeckmagic.zone?eyJ0eXBlIjoiZ29vZ2xlLXNsaWRlcy1hZGRvbi1yZXNwb25zZS1mb290ZXIiLCJsYXN0RWRpdGVkQnkiOiIxMTQ1Njc1NjE5OTI2MDAwODU0NzMiLCJwcmVzZW50YXRpb25JZCI6IjFjM1B3Vy1OUm8wMUt0bFBnUHp5SzlCbUhSZXpjb3Y0NVctQzVsejgwOXZnIiwiY29udGVudElkIjoiY3VzdG9tLXJlc3BvbnNlLW11bHRpcGxlQ2hvaWNlIiwic2xpZGVJZCI6ImcyODhhMGExMTM2ZV8wXzM0IiwiY29udGVudEluc3RhbmNlSWQiOiIxYzNQd1ctTlJvMDFLdGxQZ1B6eUs5Qm1IUmV6Y292NDVXLUM1bHo4MDl2Zy9mMWZiMDI2My05NzhjLTQyNjMtODA2NC0yNmY2YmM5YWUzNGYifQ==pearId=magic-pear-metadata-identifier" TargetMode="External"/><Relationship Id="rId6"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k5vdGhpbmcsIGhlIGxldCB0aGVtIGtlZXAgZ29pbmcgYXMgaXMuIiwiSGUgc3RhcnRlZCB3YXJzIHdpdGggdGhlbSBhbGwgdG8gc2VlIHdobyB3b3VsZCBydWxlIEZyYW5jZS4iLCJIZSB0b29rIGNvbnRyb2wgb2YgYWxsIGdvdmVybm1lbnQgYW5kIGNlbnRyYWxpemVkIGl0IGF0IFZlcnNhaWxsZXMiXX0=pearId=magic-pear-shape-identifier" TargetMode="External"/><Relationship Id="rId4" Type="http://schemas.openxmlformats.org/officeDocument/2006/relationships/image" Target="../media/image3.png"/><Relationship Id="rId5" Type="http://schemas.openxmlformats.org/officeDocument/2006/relationships/hyperlink" Target="http://dontchangethislink.peardeckmagic.zone?eyJ0eXBlIjoiZ29vZ2xlLXNsaWRlcy1hZGRvbi1yZXNwb25zZS1mb290ZXIiLCJsYXN0RWRpdGVkQnkiOiIxMTQ1Njc1NjE5OTI2MDAwODU0NzMiLCJwcmVzZW50YXRpb25JZCI6IjFjM1B3Vy1OUm8wMUt0bFBnUHp5SzlCbUhSZXpjb3Y0NVctQzVsejgwOXZnIiwiY29udGVudElkIjoiY3VzdG9tLXJlc3BvbnNlLW11bHRpcGxlQ2hvaWNlIiwic2xpZGVJZCI6ImcyODhhMGExMTM2ZV8wXzQxIiwiY29udGVudEluc3RhbmNlSWQiOiIxYzNQd1ctTlJvMDFLdGxQZ1B6eUs5Qm1IUmV6Y292NDVXLUM1bHo4MDl2Zy9jYTk1YTQ5NS1lMjFiLTQ0OGEtODk5NC02MjRiMjVmMWI2NDMifQ==pearId=magic-pear-metadata-identifier" TargetMode="External"/><Relationship Id="rId6"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9.png"/><Relationship Id="rId6" Type="http://schemas.openxmlformats.org/officeDocument/2006/relationships/hyperlink" Target="http://dontchangethislink.peardeckmagic.zone?eyJ0eXBlIjoiZ29vZ2xlLXNsaWRlcy1hZGRvbi1yZXNwb25zZS1mb290ZXIiLCJsYXN0RWRpdGVkQnkiOiIxMTQ1Njc1NjE5OTI2MDAwODU0NzMiLCJwcmVzZW50YXRpb25JZCI6IjFjM1B3Vy1OUm8wMUt0bFBnUHp5SzlCbUhSZXpjb3Y0NVctQzVsejgwOXZnIiwiY29udGVudElkIjoiY3VzdG9tLXJlc3BvbnNlLWZyZWVSZXNwb25zZS10ZXh0Iiwic2xpZGVJZCI6ImcyODhhMGExMTM2ZV8wXzU0IiwiY29udGVudEluc3RhbmNlSWQiOiIxYzNQd1ctTlJvMDFLdGxQZ1B6eUs5Qm1IUmV6Y292NDVXLUM1bHo4MDl2Zy81ZmY0NjMzNC1iOTUxLTQwZjMtYjU2My1hYWFhMDk0N2U2NWEifQ==pearId=magic-pear-metadata-identifie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kFzIEdvZHMiLCJBcyBub3JtYWwgcGVvcGxlIiwiQXMgSW1tb3J0YWwiXX0=pearId=magic-pear-shape-identifier" TargetMode="External"/><Relationship Id="rId4" Type="http://schemas.openxmlformats.org/officeDocument/2006/relationships/image" Target="../media/image3.png"/><Relationship Id="rId5" Type="http://schemas.openxmlformats.org/officeDocument/2006/relationships/hyperlink" Target="http://dontchangethislink.peardeckmagic.zone?eyJ0eXBlIjoiZ29vZ2xlLXNsaWRlcy1hZGRvbi1yZXNwb25zZS1mb290ZXIiLCJsYXN0RWRpdGVkQnkiOiIxMTQ1Njc1NjE5OTI2MDAwODU0NzMiLCJwcmVzZW50YXRpb25JZCI6IjFjM1B3Vy1OUm8wMUt0bFBnUHp5SzlCbUhSZXpjb3Y0NVctQzVsejgwOXZnIiwiY29udGVudElkIjoiY3VzdG9tLXJlc3BvbnNlLW11bHRpcGxlQ2hvaWNlIiwic2xpZGVJZCI6ImcyODhhMGExMTM2ZV8wXzYxIiwiY29udGVudEluc3RhbmNlSWQiOiIxYzNQd1ctTlJvMDFLdGxQZ1B6eUs5Qm1IUmV6Y292NDVXLUM1bHo4MDl2Zy9hNjQ0YzU2MC00NzllLTQ5YTgtYmYwOS0xYjI2MGUyNDBmNDcifQ==pearId=magic-pear-metadata-identifier" TargetMode="External"/><Relationship Id="rId6"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9.png"/><Relationship Id="rId5" Type="http://schemas.openxmlformats.org/officeDocument/2006/relationships/hyperlink" Target="http://dontchangethislink.peardeckmagic.zone?eyJ0eXBlIjoiZ29vZ2xlLXNsaWRlcy1hZGRvbi1yZXNwb25zZS1mb290ZXIiLCJsYXN0RWRpdGVkQnkiOiIxMTQ1Njc1NjE5OTI2MDAwODU0NzMiLCJwcmVzZW50YXRpb25JZCI6IjFjM1B3Vy1OUm8wMUt0bFBnUHp5SzlCbUhSZXpjb3Y0NVctQzVsejgwOXZnIiwiY29udGVudElkIjoiY3VzdG9tLXJlc3BvbnNlLWZyZWVSZXNwb25zZS10ZXh0Iiwic2xpZGVJZCI6ImcyODhhMGExMTM2ZV8wXzY3IiwiY29udGVudEluc3RhbmNlSWQiOiIxYzNQd1ctTlJvMDFLdGxQZ1B6eUs5Qm1IUmV6Y292NDVXLUM1bHo4MDl2Zy8xNzJhNGU0NC1iNjVkLTQ5YzQtYjljYS0yMTU0ZjZjMGJkMTUifQ==pearId=magic-pear-metadata-identifier" TargetMode="External"/><Relationship Id="rId6"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dontchangethislink.peardeckmagic.zone?eyJ0eXBlIjoibXVsdGlwbGVDaG9pY2UiLCJkcmFnZ2FibGVzIjpbeyJpZCI6ImRyYWdnYWJsZTAiLCJ0eXBlIjoiaWNvbiIsImljb24iOnsiaWQiOiJkZWZhdWx0LWNpcmNsZSJ9LCJjb2xvciI6IiNENTFEMjgifV0sImRyYWdnYWJsZVNpemUiOjEyLjU1LCJlbWJlZGRhYmxlVXJsIjoiaHR0cHM6Ly8iLCJhbnN3ZXJzIjpbIkVhdCBoaXMgc2NydW1wdG91cyBkaW5uZXJzLiIsIkdldCByZWFkeSBmb3IgYmVkIiwiUGxhbiBvdXQgbWlsaXRhcnkgcmFpZHMgb24gbmVpZ2hib3JzIiwiQ291bnQgdGhlIG1vbmV5IGhlIHN0b2xlIGZyb20gb3RoZXIga2luZ3MuIl19pearId=magic-pear-shape-identifier" TargetMode="External"/><Relationship Id="rId4" Type="http://schemas.openxmlformats.org/officeDocument/2006/relationships/image" Target="../media/image3.png"/><Relationship Id="rId5" Type="http://schemas.openxmlformats.org/officeDocument/2006/relationships/hyperlink" Target="http://dontchangethislink.peardeckmagic.zone?eyJ0eXBlIjoiZ29vZ2xlLXNsaWRlcy1hZGRvbi1yZXNwb25zZS1mb290ZXIiLCJsYXN0RWRpdGVkQnkiOiIxMTQ1Njc1NjE5OTI2MDAwODU0NzMiLCJwcmVzZW50YXRpb25JZCI6IjFjM1B3Vy1OUm8wMUt0bFBnUHp5SzlCbUhSZXpjb3Y0NVctQzVsejgwOXZnIiwiY29udGVudElkIjoiY3VzdG9tLXJlc3BvbnNlLW11bHRpcGxlQ2hvaWNlIiwic2xpZGVJZCI6ImcyODhhMGExMTM2ZV8wXzczIiwiY29udGVudEluc3RhbmNlSWQiOiIxYzNQd1ctTlJvMDFLdGxQZ1B6eUs5Qm1IUmV6Y292NDVXLUM1bHo4MDl2Zy82YThmYWQ5NS04NzEzLTQ0OTUtYWVjMy01OTAyMDRjMjY4M2IifQ==pearId=magic-pear-metadata-identifier" TargetMode="External"/><Relationship Id="rId6"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hyperlink" Target="http://dontchangethislink.peardeckmagic.zone?eyJ0eXBlIjoiZnJlZWhhbmREcmF3aW5nIiwiZHJhZ2dhYmxlcyI6W3siaWQiOiJkcmFnZ2FibGUwIiwidHlwZSI6Imljb24iLCJpY29uIjp7ImlkIjoiZGVmYXVsdC1jaXJjbGUifSwiY29sb3IiOiIjRDUxRDI4In1dLCJkcmFnZ2FibGVTaXplIjoxMi41NSwiZW1iZWRkYWJsZVVybCI6Imh0dHBzOi8vIiwiYW5zd2VycyI6W119pearId=magic-pear-shape-identifier" TargetMode="External"/><Relationship Id="rId5" Type="http://schemas.openxmlformats.org/officeDocument/2006/relationships/image" Target="../media/image15.png"/><Relationship Id="rId6" Type="http://schemas.openxmlformats.org/officeDocument/2006/relationships/hyperlink" Target="http://dontchangethislink.peardeckmagic.zone?eyJ0eXBlIjoiZ29vZ2xlLXNsaWRlcy1hZGRvbi1yZXNwb25zZS1mb290ZXIiLCJsYXN0RWRpdGVkQnkiOiIxMTQ1Njc1NjE5OTI2MDAwODU0NzMiLCJwcmVzZW50YXRpb25JZCI6IjFjM1B3Vy1OUm8wMUt0bFBnUHp5SzlCbUhSZXpjb3Y0NVctQzVsejgwOXZnIiwiY29udGVudElkIjoiY3VzdG9tLXJlc3BvbnNlLWZyZWVoYW5kRHJhd2luZyIsInNsaWRlSWQiOiJnMjg4YTBhMTEzNmVfMF83OSIsImNvbnRlbnRJbnN0YW5jZUlkIjoiMWMzUHdXLU5SbzAxS3RsUGdQenlLOUJtSFJlemNvdjQ1Vy1DNWx6ODA5dmcvYTYyMzU1ZjItNjNhNy00ODAxLTgyZmUtOTM1YWIwZWUxZWNlIn0=pearId=magic-pear-metadata-identifier"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17.png"/><Relationship Id="rId6" Type="http://schemas.openxmlformats.org/officeDocument/2006/relationships/hyperlink" Target="http://dontchangethislink.peardeckmagic.zone?eyJ0eXBlIjoiZ29vZ2xlLXNsaWRlcy1hZGRvbi10ZW1wbGF0ZS1saWJyYXJ5IiwiY2xhc3NUaW1lIjoiZW5kIiwiY29udGVudElkIjoiaHR0cHM6Ly9kb2NzLmdvb2dsZS5jb20vcHJlc2VudGF0aW9uL2QvMTBaWVlfMFRMR1hLNTh2NjRIeDBnWjk0ZWJQS3l4Y3M3MDkxYjhPY3pKMk0vZWRpdCNzbGlkZT1pZC5nNWMyZGFmZjgwY18wXzAiLCJzbGlkZUlkIjoiZzVjMmRhZmY4MGNfMF8wIiwicHJlc2VudGF0aW9uSWQiOiIxMFpZWV8wVExHWEs1OHY2NEh4MGdaOTRlYlBLeXhjczcwOTFiOE9jekoyTSIsInRlbXBsYXRlTmFtZSI6IkluIG9uZSBtaW51dGUsIHdyaXRlIHRoZSBtb3N0IGltcG9ydGFudCB0aGluZyBmcm9tIHRvZGF54oCZcyBsZXNzb24iLCJsYXN0RWRpdGVkQnkiOiIxMTQ1Njc1NjE5OTI2MDAwODU0NzMiLCJjb250ZW50SW5zdGFuY2VJZCI6IjhiNTBjNWZmZTg3YjRlZWY5ZDg5NGI2YWE0NTIwMjJlIn0=pearId=magic-pear-metadata-identifie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Versailles</a:t>
            </a:r>
            <a:endParaRPr/>
          </a:p>
          <a:p>
            <a:pPr indent="0" lvl="0" marL="0" rtl="0" algn="ctr">
              <a:spcBef>
                <a:spcPts val="0"/>
              </a:spcBef>
              <a:spcAft>
                <a:spcPts val="0"/>
              </a:spcAft>
              <a:buNone/>
            </a:pPr>
            <a:r>
              <a:rPr lang="en"/>
              <a:t>Le palais des rois</a:t>
            </a:r>
            <a:endParaRPr/>
          </a:p>
        </p:txBody>
      </p:sp>
      <p:sp>
        <p:nvSpPr>
          <p:cNvPr id="100" name="Google Shape;100;p2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Rick Steves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06" name="Google Shape;106;p2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700">
                <a:latin typeface="Bree Serif"/>
                <a:ea typeface="Bree Serif"/>
                <a:cs typeface="Bree Serif"/>
                <a:sym typeface="Bree Serif"/>
              </a:rPr>
              <a:t>Versailles today is known as one of the most luxurious and historic places in the world, and certainly in France.  </a:t>
            </a:r>
            <a:endParaRPr sz="1700">
              <a:latin typeface="Bree Serif"/>
              <a:ea typeface="Bree Serif"/>
              <a:cs typeface="Bree Serif"/>
              <a:sym typeface="Bree Serif"/>
            </a:endParaRPr>
          </a:p>
          <a:p>
            <a:pPr indent="0" lvl="0" marL="0" rtl="0" algn="l">
              <a:spcBef>
                <a:spcPts val="1200"/>
              </a:spcBef>
              <a:spcAft>
                <a:spcPts val="0"/>
              </a:spcAft>
              <a:buNone/>
            </a:pPr>
            <a:r>
              <a:rPr lang="en" sz="1700">
                <a:latin typeface="Bree Serif"/>
                <a:ea typeface="Bree Serif"/>
                <a:cs typeface="Bree Serif"/>
                <a:sym typeface="Bree Serif"/>
              </a:rPr>
              <a:t>An estimated 15 million people visit it every year.  They walk the gardens, see the Hall of Mirrors, The king’s bedroom that faces the rising sun, Marie Antoinette’s small private home. </a:t>
            </a:r>
            <a:endParaRPr sz="1700">
              <a:latin typeface="Bree Serif"/>
              <a:ea typeface="Bree Serif"/>
              <a:cs typeface="Bree Serif"/>
              <a:sym typeface="Bree Serif"/>
            </a:endParaRPr>
          </a:p>
          <a:p>
            <a:pPr indent="0" lvl="0" marL="0" rtl="0" algn="l">
              <a:spcBef>
                <a:spcPts val="1200"/>
              </a:spcBef>
              <a:spcAft>
                <a:spcPts val="1200"/>
              </a:spcAft>
              <a:buNone/>
            </a:pPr>
            <a:r>
              <a:t/>
            </a:r>
            <a:endParaRPr/>
          </a:p>
        </p:txBody>
      </p:sp>
      <p:sp>
        <p:nvSpPr>
          <p:cNvPr id="107" name="Google Shape;107;p2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08" name="Google Shape;108;p26"/>
          <p:cNvPicPr preferRelativeResize="0"/>
          <p:nvPr/>
        </p:nvPicPr>
        <p:blipFill>
          <a:blip r:embed="rId3">
            <a:alphaModFix/>
          </a:blip>
          <a:stretch>
            <a:fillRect/>
          </a:stretch>
        </p:blipFill>
        <p:spPr>
          <a:xfrm>
            <a:off x="4708875" y="1381082"/>
            <a:ext cx="4246950" cy="26468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The hall of </a:t>
            </a:r>
            <a:r>
              <a:rPr lang="en"/>
              <a:t>mirrors and the grands jardins</a:t>
            </a:r>
            <a:endParaRPr/>
          </a:p>
        </p:txBody>
      </p:sp>
      <p:sp>
        <p:nvSpPr>
          <p:cNvPr id="114" name="Google Shape;114;p2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15" name="Google Shape;115;p2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16" name="Google Shape;116;p27"/>
          <p:cNvPicPr preferRelativeResize="0"/>
          <p:nvPr/>
        </p:nvPicPr>
        <p:blipFill>
          <a:blip r:embed="rId3">
            <a:alphaModFix/>
          </a:blip>
          <a:stretch>
            <a:fillRect/>
          </a:stretch>
        </p:blipFill>
        <p:spPr>
          <a:xfrm>
            <a:off x="255381" y="1017731"/>
            <a:ext cx="3883925" cy="2584575"/>
          </a:xfrm>
          <a:prstGeom prst="rect">
            <a:avLst/>
          </a:prstGeom>
          <a:noFill/>
          <a:ln>
            <a:noFill/>
          </a:ln>
        </p:spPr>
      </p:pic>
      <p:pic>
        <p:nvPicPr>
          <p:cNvPr id="117" name="Google Shape;117;p27"/>
          <p:cNvPicPr preferRelativeResize="0"/>
          <p:nvPr/>
        </p:nvPicPr>
        <p:blipFill>
          <a:blip r:embed="rId4">
            <a:alphaModFix/>
          </a:blip>
          <a:stretch>
            <a:fillRect/>
          </a:stretch>
        </p:blipFill>
        <p:spPr>
          <a:xfrm>
            <a:off x="1609150" y="3040317"/>
            <a:ext cx="3999900" cy="2103173"/>
          </a:xfrm>
          <a:prstGeom prst="rect">
            <a:avLst/>
          </a:prstGeom>
          <a:noFill/>
          <a:ln>
            <a:noFill/>
          </a:ln>
        </p:spPr>
      </p:pic>
      <p:pic>
        <p:nvPicPr>
          <p:cNvPr id="118" name="Google Shape;118;p27"/>
          <p:cNvPicPr preferRelativeResize="0"/>
          <p:nvPr/>
        </p:nvPicPr>
        <p:blipFill>
          <a:blip r:embed="rId5">
            <a:alphaModFix/>
          </a:blip>
          <a:stretch>
            <a:fillRect/>
          </a:stretch>
        </p:blipFill>
        <p:spPr>
          <a:xfrm>
            <a:off x="4832400" y="1013563"/>
            <a:ext cx="4155175" cy="31163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4" name="Google Shape;124;p2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25" name="Google Shape;125;p2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700">
                <a:latin typeface="Bree Serif"/>
                <a:ea typeface="Bree Serif"/>
                <a:cs typeface="Bree Serif"/>
                <a:sym typeface="Bree Serif"/>
              </a:rPr>
              <a:t>One of the first Monarchs(rulers) of France was King Louis XIV(14th).  He called himself The Sun King, or Le Roi Soleil.</a:t>
            </a:r>
            <a:endParaRPr sz="1700">
              <a:latin typeface="Bree Serif"/>
              <a:ea typeface="Bree Serif"/>
              <a:cs typeface="Bree Serif"/>
              <a:sym typeface="Bree Serif"/>
            </a:endParaRPr>
          </a:p>
          <a:p>
            <a:pPr indent="0" lvl="0" marL="0" rtl="0" algn="l">
              <a:spcBef>
                <a:spcPts val="1200"/>
              </a:spcBef>
              <a:spcAft>
                <a:spcPts val="1200"/>
              </a:spcAft>
              <a:buNone/>
            </a:pPr>
            <a:r>
              <a:rPr lang="en" sz="1700">
                <a:latin typeface="Bree Serif"/>
                <a:ea typeface="Bree Serif"/>
                <a:cs typeface="Bree Serif"/>
                <a:sym typeface="Bree Serif"/>
              </a:rPr>
              <a:t>He ruled from 1643-1715</a:t>
            </a:r>
            <a:endParaRPr sz="1700">
              <a:latin typeface="Bree Serif"/>
              <a:ea typeface="Bree Serif"/>
              <a:cs typeface="Bree Serif"/>
              <a:sym typeface="Bree Serif"/>
            </a:endParaRPr>
          </a:p>
        </p:txBody>
      </p:sp>
      <p:pic>
        <p:nvPicPr>
          <p:cNvPr id="126" name="Google Shape;126;p28"/>
          <p:cNvPicPr preferRelativeResize="0"/>
          <p:nvPr/>
        </p:nvPicPr>
        <p:blipFill>
          <a:blip r:embed="rId3">
            <a:alphaModFix/>
          </a:blip>
          <a:stretch>
            <a:fillRect/>
          </a:stretch>
        </p:blipFill>
        <p:spPr>
          <a:xfrm>
            <a:off x="311705" y="1381075"/>
            <a:ext cx="3999900" cy="224743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2" name="Google Shape;132;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Right now we are going to watch a 7 minute video about Versailles.  You will learn more about it’s history and importance in French culture, and WHY it went from a small hunting cottage to it’s massive size. </a:t>
            </a:r>
            <a:endParaRPr/>
          </a:p>
          <a:p>
            <a:pPr indent="0" lvl="0" marL="0" rtl="0" algn="l">
              <a:spcBef>
                <a:spcPts val="1200"/>
              </a:spcBef>
              <a:spcAft>
                <a:spcPts val="0"/>
              </a:spcAft>
              <a:buNone/>
            </a:pPr>
            <a:r>
              <a:rPr lang="en"/>
              <a:t>Then you will answer some comprehension questions about it to assess what you learned. </a:t>
            </a:r>
            <a:endParaRPr/>
          </a:p>
          <a:p>
            <a:pPr indent="0" lvl="0" marL="0" rtl="0" algn="l">
              <a:spcBef>
                <a:spcPts val="1200"/>
              </a:spcBef>
              <a:spcAft>
                <a:spcPts val="0"/>
              </a:spcAft>
              <a:buNone/>
            </a:pPr>
            <a:r>
              <a:rPr lang="en"/>
              <a:t>On y va!!!!</a:t>
            </a:r>
            <a:endParaRPr/>
          </a:p>
          <a:p>
            <a:pPr indent="0" lvl="0" marL="0" rtl="0" algn="l">
              <a:spcBef>
                <a:spcPts val="1200"/>
              </a:spcBef>
              <a:spcAft>
                <a:spcPts val="1200"/>
              </a:spcAft>
              <a:buNone/>
            </a:pPr>
            <a:r>
              <a:rPr lang="en" u="sng">
                <a:solidFill>
                  <a:schemeClr val="hlink"/>
                </a:solidFill>
                <a:hlinkClick r:id="rId3"/>
              </a:rPr>
              <a:t>Rick Steves Versailles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38" name="Google Shape;138;p3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While Versailles started as the Royal family hunting lodge of Louis XIII, it soon became what?</a:t>
            </a:r>
            <a:endParaRPr/>
          </a:p>
        </p:txBody>
      </p:sp>
      <p:pic>
        <p:nvPicPr>
          <p:cNvPr descr="This is a Pear Deck interactive slide. Students, choose your response." id="139" name="Google Shape;139;p30" title="This is a Pear Deck interactive slide. Students, choose your response.">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40" name="Google Shape;140;p30">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1" name="Google Shape;141;p30"/>
          <p:cNvPicPr preferRelativeResize="0"/>
          <p:nvPr/>
        </p:nvPicPr>
        <p:blipFill>
          <a:blip r:embed="rId6">
            <a:alphaModFix/>
          </a:blip>
          <a:stretch>
            <a:fillRect/>
          </a:stretch>
        </p:blipFill>
        <p:spPr>
          <a:xfrm>
            <a:off x="4213850" y="1793559"/>
            <a:ext cx="3290650" cy="2451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47" name="Google Shape;147;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Where did King Louis live while he was ruling France?</a:t>
            </a:r>
            <a:endParaRPr/>
          </a:p>
          <a:p>
            <a:pPr indent="0" lvl="0" marL="0" rtl="0" algn="l">
              <a:spcBef>
                <a:spcPts val="1200"/>
              </a:spcBef>
              <a:spcAft>
                <a:spcPts val="1200"/>
              </a:spcAft>
              <a:buNone/>
            </a:pPr>
            <a:r>
              <a:t/>
            </a:r>
            <a:endParaRPr/>
          </a:p>
        </p:txBody>
      </p:sp>
      <p:pic>
        <p:nvPicPr>
          <p:cNvPr descr="This is a Pear Deck interactive slide. Students, choose your response." id="148" name="Google Shape;148;p31" title="This is a Pear Deck interactive slide. Students, choose your response.">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49" name="Google Shape;149;p31">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0" name="Google Shape;150;p31"/>
          <p:cNvPicPr preferRelativeResize="0"/>
          <p:nvPr/>
        </p:nvPicPr>
        <p:blipFill>
          <a:blip r:embed="rId6">
            <a:alphaModFix/>
          </a:blip>
          <a:stretch>
            <a:fillRect/>
          </a:stretch>
        </p:blipFill>
        <p:spPr>
          <a:xfrm>
            <a:off x="2388863" y="1868325"/>
            <a:ext cx="4366275" cy="2224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56" name="Google Shape;156;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What did the the King do to France’s various regional kingdoms and </a:t>
            </a:r>
            <a:r>
              <a:rPr lang="en"/>
              <a:t>governments</a:t>
            </a:r>
            <a:r>
              <a:rPr lang="en"/>
              <a:t>?</a:t>
            </a:r>
            <a:endParaRPr/>
          </a:p>
        </p:txBody>
      </p:sp>
      <p:pic>
        <p:nvPicPr>
          <p:cNvPr descr="This is a Pear Deck interactive slide. Students, choose your response." id="157" name="Google Shape;157;p32" title="This is a Pear Deck interactive slide. Students, choose your response.">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58" name="Google Shape;158;p32">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9" name="Google Shape;159;p32"/>
          <p:cNvPicPr preferRelativeResize="0"/>
          <p:nvPr/>
        </p:nvPicPr>
        <p:blipFill>
          <a:blip r:embed="rId6">
            <a:alphaModFix/>
          </a:blip>
          <a:stretch>
            <a:fillRect/>
          </a:stretch>
        </p:blipFill>
        <p:spPr>
          <a:xfrm>
            <a:off x="2761679" y="1776429"/>
            <a:ext cx="3167650" cy="24915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65" name="Google Shape;165;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Politics, culture, theatre, language, </a:t>
            </a:r>
            <a:r>
              <a:rPr lang="en"/>
              <a:t>clothes and music were all examples of France’s what in the late 1600’s?</a:t>
            </a:r>
            <a:endParaRPr/>
          </a:p>
        </p:txBody>
      </p:sp>
      <p:pic>
        <p:nvPicPr>
          <p:cNvPr id="166" name="Google Shape;166;p33"/>
          <p:cNvPicPr preferRelativeResize="0"/>
          <p:nvPr/>
        </p:nvPicPr>
        <p:blipFill>
          <a:blip r:embed="rId3">
            <a:alphaModFix/>
          </a:blip>
          <a:stretch>
            <a:fillRect/>
          </a:stretch>
        </p:blipFill>
        <p:spPr>
          <a:xfrm>
            <a:off x="447700" y="2309200"/>
            <a:ext cx="3852275" cy="2130225"/>
          </a:xfrm>
          <a:prstGeom prst="rect">
            <a:avLst/>
          </a:prstGeom>
          <a:noFill/>
          <a:ln>
            <a:noFill/>
          </a:ln>
        </p:spPr>
      </p:pic>
      <p:pic>
        <p:nvPicPr>
          <p:cNvPr id="167" name="Google Shape;167;p33"/>
          <p:cNvPicPr preferRelativeResize="0"/>
          <p:nvPr/>
        </p:nvPicPr>
        <p:blipFill>
          <a:blip r:embed="rId4">
            <a:alphaModFix/>
          </a:blip>
          <a:stretch>
            <a:fillRect/>
          </a:stretch>
        </p:blipFill>
        <p:spPr>
          <a:xfrm>
            <a:off x="4572000" y="1919445"/>
            <a:ext cx="4406649" cy="27773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73" name="Google Shape;173;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The King was inspired by Apollo.  What was king Louis XIV’s nickname, as represented by this image?  Hint in French it is “Le Roi Soleil”.</a:t>
            </a:r>
            <a:endParaRPr/>
          </a:p>
          <a:p>
            <a:pPr indent="0" lvl="0" marL="0" rtl="0" algn="l">
              <a:spcBef>
                <a:spcPts val="1200"/>
              </a:spcBef>
              <a:spcAft>
                <a:spcPts val="0"/>
              </a:spcAft>
              <a:buNone/>
            </a:pPr>
            <a:r>
              <a:rPr lang="en"/>
              <a:t>You may also see a few symbols of the Kings</a:t>
            </a:r>
            <a:endParaRPr/>
          </a:p>
          <a:p>
            <a:pPr indent="0" lvl="0" marL="0" rtl="0" algn="l">
              <a:spcBef>
                <a:spcPts val="1200"/>
              </a:spcBef>
              <a:spcAft>
                <a:spcPts val="1200"/>
              </a:spcAft>
              <a:buNone/>
            </a:pPr>
            <a:r>
              <a:rPr lang="en"/>
              <a:t>Of France.</a:t>
            </a:r>
            <a:endParaRPr/>
          </a:p>
        </p:txBody>
      </p:sp>
      <p:pic>
        <p:nvPicPr>
          <p:cNvPr id="174" name="Google Shape;174;p34"/>
          <p:cNvPicPr preferRelativeResize="0"/>
          <p:nvPr/>
        </p:nvPicPr>
        <p:blipFill>
          <a:blip r:embed="rId3">
            <a:alphaModFix/>
          </a:blip>
          <a:stretch>
            <a:fillRect/>
          </a:stretch>
        </p:blipFill>
        <p:spPr>
          <a:xfrm>
            <a:off x="5534400" y="2068850"/>
            <a:ext cx="2731775" cy="2731775"/>
          </a:xfrm>
          <a:prstGeom prst="rect">
            <a:avLst/>
          </a:prstGeom>
          <a:noFill/>
          <a:ln>
            <a:noFill/>
          </a:ln>
        </p:spPr>
      </p:pic>
      <p:pic>
        <p:nvPicPr>
          <p:cNvPr descr="This is a Pear Deck interactive slide. Students, write your response." id="175" name="Google Shape;175;p34" title="This is a Pear Deck interactive slide. Students, write your response.">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176" name="Google Shape;176;p34">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82" name="Google Shape;182;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In the video, you heard Rick say that King Louis and his government became “absolute monarchs”, and essentially brought all of France under his rule.  How did the family see themselves, as shown in this painting. </a:t>
            </a:r>
            <a:endParaRPr/>
          </a:p>
        </p:txBody>
      </p:sp>
      <p:pic>
        <p:nvPicPr>
          <p:cNvPr descr="This is a Pear Deck interactive slide. Students, choose your response." id="183" name="Google Shape;183;p35" title="This is a Pear Deck interactive slide. Students, choose your response.">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84" name="Google Shape;184;p35">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5" name="Google Shape;185;p35"/>
          <p:cNvPicPr preferRelativeResize="0"/>
          <p:nvPr/>
        </p:nvPicPr>
        <p:blipFill>
          <a:blip r:embed="rId6">
            <a:alphaModFix/>
          </a:blip>
          <a:stretch>
            <a:fillRect/>
          </a:stretch>
        </p:blipFill>
        <p:spPr>
          <a:xfrm>
            <a:off x="2961586" y="2354575"/>
            <a:ext cx="3220826" cy="2360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91" name="Google Shape;191;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He had a special saying in thinking about how he saw his rule and his importance in France, which was “</a:t>
            </a:r>
            <a:r>
              <a:rPr i="1" lang="en"/>
              <a:t>L’etat, c’est moi”</a:t>
            </a:r>
            <a:r>
              <a:rPr lang="en"/>
              <a:t>.</a:t>
            </a:r>
            <a:endParaRPr/>
          </a:p>
          <a:p>
            <a:pPr indent="0" lvl="0" marL="0" rtl="0" algn="l">
              <a:spcBef>
                <a:spcPts val="1200"/>
              </a:spcBef>
              <a:spcAft>
                <a:spcPts val="1200"/>
              </a:spcAft>
              <a:buNone/>
            </a:pPr>
            <a:r>
              <a:rPr lang="en"/>
              <a:t>What does this mean?</a:t>
            </a:r>
            <a:endParaRPr/>
          </a:p>
        </p:txBody>
      </p:sp>
      <p:pic>
        <p:nvPicPr>
          <p:cNvPr descr="This is a Pear Deck interactive slide. Students, write your response." id="192" name="Google Shape;192;p36" title="This is a Pear Deck interactive slide. Students, write your response.">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93" name="Google Shape;193;p36">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4" name="Google Shape;194;p36"/>
          <p:cNvPicPr preferRelativeResize="0"/>
          <p:nvPr/>
        </p:nvPicPr>
        <p:blipFill>
          <a:blip r:embed="rId6">
            <a:alphaModFix/>
          </a:blip>
          <a:stretch>
            <a:fillRect/>
          </a:stretch>
        </p:blipFill>
        <p:spPr>
          <a:xfrm>
            <a:off x="3761456" y="1876425"/>
            <a:ext cx="3594559" cy="26924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0" name="Google Shape;200;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One of the most important roles of all the advisors the king was to take part in this </a:t>
            </a:r>
            <a:r>
              <a:rPr lang="en"/>
              <a:t>daily</a:t>
            </a:r>
            <a:r>
              <a:rPr lang="en"/>
              <a:t> ritual.  Which included holding a candle so the king could see himself do what? </a:t>
            </a:r>
            <a:endParaRPr/>
          </a:p>
        </p:txBody>
      </p:sp>
      <p:pic>
        <p:nvPicPr>
          <p:cNvPr descr="This is a Pear Deck interactive slide. Students, choose your response." id="201" name="Google Shape;201;p37" title="This is a Pear Deck interactive slide. Students, choose your response.">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202" name="Google Shape;202;p37">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3" name="Google Shape;203;p37"/>
          <p:cNvPicPr preferRelativeResize="0"/>
          <p:nvPr/>
        </p:nvPicPr>
        <p:blipFill>
          <a:blip r:embed="rId6">
            <a:alphaModFix/>
          </a:blip>
          <a:stretch>
            <a:fillRect/>
          </a:stretch>
        </p:blipFill>
        <p:spPr>
          <a:xfrm>
            <a:off x="3733800" y="1977400"/>
            <a:ext cx="1905000" cy="24003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209" name="Google Shape;209;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a:t>Draw me your interpretation of Le Roi Soleil.</a:t>
            </a:r>
            <a:endParaRPr/>
          </a:p>
        </p:txBody>
      </p:sp>
      <p:pic>
        <p:nvPicPr>
          <p:cNvPr id="210" name="Google Shape;210;p38"/>
          <p:cNvPicPr preferRelativeResize="0"/>
          <p:nvPr/>
        </p:nvPicPr>
        <p:blipFill>
          <a:blip r:embed="rId3">
            <a:alphaModFix/>
          </a:blip>
          <a:stretch>
            <a:fillRect/>
          </a:stretch>
        </p:blipFill>
        <p:spPr>
          <a:xfrm>
            <a:off x="5625475" y="1338250"/>
            <a:ext cx="2492100" cy="3327075"/>
          </a:xfrm>
          <a:prstGeom prst="rect">
            <a:avLst/>
          </a:prstGeom>
          <a:noFill/>
          <a:ln>
            <a:noFill/>
          </a:ln>
        </p:spPr>
      </p:pic>
      <p:pic>
        <p:nvPicPr>
          <p:cNvPr descr="This is a Pear Deck interactive slide.  Students, draw your response." id="211" name="Google Shape;211;p38" title="This is a Pear Deck interactive slide.  Students, draw your response.">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212" name="Google Shape;212;p38">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6EABCD"/>
        </a:solidFill>
      </p:bgPr>
    </p:bg>
    <p:spTree>
      <p:nvGrpSpPr>
        <p:cNvPr id="216" name="Shape 216"/>
        <p:cNvGrpSpPr/>
        <p:nvPr/>
      </p:nvGrpSpPr>
      <p:grpSpPr>
        <a:xfrm>
          <a:off x="0" y="0"/>
          <a:ext cx="0" cy="0"/>
          <a:chOff x="0" y="0"/>
          <a:chExt cx="0" cy="0"/>
        </a:xfrm>
      </p:grpSpPr>
      <p:pic>
        <p:nvPicPr>
          <p:cNvPr id="217" name="Google Shape;217;p39"/>
          <p:cNvPicPr preferRelativeResize="0"/>
          <p:nvPr/>
        </p:nvPicPr>
        <p:blipFill>
          <a:blip r:embed="rId3">
            <a:alphaModFix/>
          </a:blip>
          <a:stretch>
            <a:fillRect/>
          </a:stretch>
        </p:blipFill>
        <p:spPr>
          <a:xfrm>
            <a:off x="4368555" y="154975"/>
            <a:ext cx="4549140" cy="5143500"/>
          </a:xfrm>
          <a:prstGeom prst="rect">
            <a:avLst/>
          </a:prstGeom>
          <a:noFill/>
          <a:ln>
            <a:noFill/>
          </a:ln>
        </p:spPr>
      </p:pic>
      <p:sp>
        <p:nvSpPr>
          <p:cNvPr id="218" name="Google Shape;218;p39"/>
          <p:cNvSpPr txBox="1"/>
          <p:nvPr/>
        </p:nvSpPr>
        <p:spPr>
          <a:xfrm>
            <a:off x="500250" y="892825"/>
            <a:ext cx="4361100" cy="366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FFFFFF"/>
                </a:solidFill>
                <a:latin typeface="Proxima Nova Semibold"/>
                <a:ea typeface="Proxima Nova Semibold"/>
                <a:cs typeface="Proxima Nova Semibold"/>
                <a:sym typeface="Proxima Nova Semibold"/>
              </a:rPr>
              <a:t>There is more I could have asked you.  What was one thing you liked from the video?</a:t>
            </a:r>
            <a:br>
              <a:rPr lang="en" sz="3600">
                <a:solidFill>
                  <a:srgbClr val="FFFFFF"/>
                </a:solidFill>
                <a:latin typeface="Proxima Nova Semibold"/>
                <a:ea typeface="Proxima Nova Semibold"/>
                <a:cs typeface="Proxima Nova Semibold"/>
                <a:sym typeface="Proxima Nova Semibold"/>
              </a:rPr>
            </a:br>
            <a:endParaRPr sz="3600">
              <a:solidFill>
                <a:srgbClr val="FFFFFF"/>
              </a:solidFill>
              <a:latin typeface="Proxima Nova Semibold"/>
              <a:ea typeface="Proxima Nova Semibold"/>
              <a:cs typeface="Proxima Nova Semibold"/>
              <a:sym typeface="Proxima Nova Semibold"/>
            </a:endParaRPr>
          </a:p>
        </p:txBody>
      </p:sp>
      <p:pic>
        <p:nvPicPr>
          <p:cNvPr id="219" name="Google Shape;219;p39">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220" name="Google Shape;220;p39">
            <a:hlinkClick r:id="rId6"/>
          </p:cNvPr>
          <p:cNvSpPr/>
          <p:nvPr/>
        </p:nvSpPr>
        <p:spPr>
          <a:xfrm>
            <a:off x="-63500" y="-635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